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57" r:id="rId3"/>
    <p:sldId id="271" r:id="rId4"/>
    <p:sldId id="27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8" r:id="rId16"/>
    <p:sldId id="259" r:id="rId17"/>
    <p:sldId id="275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381000"/>
            <a:ext cx="6477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Как нарисовать бабочку?</a:t>
            </a:r>
            <a:br>
              <a:rPr lang="ru-RU" sz="3600" dirty="0" smtClean="0"/>
            </a:br>
            <a:r>
              <a:rPr lang="ru-RU" sz="2000" dirty="0" smtClean="0"/>
              <a:t>поэтапноё  рисование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2514600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26670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14400"/>
            <a:ext cx="7498080" cy="381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746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Лимонница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6294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85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731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нарисовать бабочку?</a:t>
            </a:r>
            <a:br>
              <a:rPr lang="ru-RU" sz="2800" dirty="0" smtClean="0"/>
            </a:br>
            <a:r>
              <a:rPr lang="ru-RU" sz="2800" dirty="0" smtClean="0"/>
              <a:t>1 вариант                     2 вариант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4478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15240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3152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Возьмите лист бумаги или альбом, карандаш и ластик. Чем  будете разукрашивать бабочку и приготовьте карандаши, фломастеры или краски с кисточкой.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7" descr="I:\Мама\уроки ИЗО\0_9a57e_9ba21810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678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269480" cy="2667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Помните, рисовать нужно плавно, </a:t>
            </a:r>
            <a:br>
              <a:rPr lang="ru-RU" sz="3100" dirty="0" smtClean="0"/>
            </a:br>
            <a:r>
              <a:rPr lang="ru-RU" sz="3100" dirty="0" smtClean="0"/>
              <a:t>легкими штрихами, едва касаясь бумаги, так как часть линий у нас будет вспомогательными, и в конце работы нам придется их стереть. Итак, приступим к обучению поэтапного рисования</a:t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5122" name="Picture 2" descr="I:\Мама\уроки ИЗО\Paint_Palet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87679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2087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Этап 1: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Нужно начинать рисовать бабочку с середины (тело бабочки) 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1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Этап 2: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З</a:t>
            </a:r>
            <a:r>
              <a:rPr lang="ru-RU" sz="3100" dirty="0" smtClean="0"/>
              <a:t>атем  рисуем крылья и узоры на 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2352675"/>
            <a:ext cx="6705600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Над цветком порхает, пляшет,</a:t>
            </a:r>
            <a:br>
              <a:rPr lang="ru-RU" sz="3600" dirty="0" smtClean="0"/>
            </a:br>
            <a:r>
              <a:rPr lang="ru-RU" sz="3600" dirty="0" smtClean="0"/>
              <a:t>Веерком узорным машет.</a:t>
            </a:r>
            <a:endParaRPr lang="ru-RU" sz="3600" dirty="0"/>
          </a:p>
        </p:txBody>
      </p:sp>
      <p:pic>
        <p:nvPicPr>
          <p:cNvPr id="14" name="Picture 2" descr="C:\Documents and Settings\Пользователь\Мои документы\3b2f8426ed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7526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1905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Этап 3: </a:t>
            </a:r>
            <a:r>
              <a:rPr lang="ru-RU" sz="2800" dirty="0" smtClean="0"/>
              <a:t>Когда бабочка будет готова, сотрите все лишние линии, чтобы изображение было четким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2667000"/>
            <a:ext cx="617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935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Этап 4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один из наиболее важных. Здесь мы поэтапно прорисовываем каждую деталь. Стираем все вспомогательные и уже не нужные нам линии. Теперь можно обвести бабочку поярче и даже красиво разукрасить.  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2400300"/>
            <a:ext cx="533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Ура! Мы нарисовали бабочку!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4478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оставшееся время поиграем:</a:t>
            </a:r>
            <a:br>
              <a:rPr lang="ru-RU" sz="2800" dirty="0" smtClean="0"/>
            </a:br>
            <a:r>
              <a:rPr lang="ru-RU" sz="2800" dirty="0" smtClean="0"/>
              <a:t>дорисовать бабочку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7400" y="1600200"/>
            <a:ext cx="601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Второй вариант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Бабочка из мультфильма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4218" y="1447800"/>
            <a:ext cx="4521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6858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641592" cy="1630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700" dirty="0" smtClean="0"/>
              <a:t>Дотронуться хотела я руками</a:t>
            </a:r>
            <a:br>
              <a:rPr lang="ru-RU" sz="2700" dirty="0" smtClean="0"/>
            </a:br>
            <a:r>
              <a:rPr lang="ru-RU" sz="2700" dirty="0" smtClean="0"/>
              <a:t> До самого красивого цветка.</a:t>
            </a:r>
            <a:br>
              <a:rPr lang="ru-RU" sz="2700" dirty="0" smtClean="0"/>
            </a:br>
            <a:r>
              <a:rPr lang="ru-RU" sz="2700" dirty="0" smtClean="0"/>
              <a:t> А он, взмахнув своими лепестками,</a:t>
            </a:r>
            <a:br>
              <a:rPr lang="ru-RU" sz="2700" dirty="0" smtClean="0"/>
            </a:br>
            <a:r>
              <a:rPr lang="ru-RU" sz="2700" dirty="0" smtClean="0"/>
              <a:t> Вспорхнул и улетел под облака!</a:t>
            </a:r>
            <a:br>
              <a:rPr lang="ru-RU" sz="2700" dirty="0" smtClean="0"/>
            </a:br>
            <a:r>
              <a:rPr lang="ru-RU" sz="2700" dirty="0" smtClean="0"/>
              <a:t> 				Т. Нестерова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685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Бабочек  можно узнать по крошечной плоской чешуе, покрывающей крылья, у них есть длинный хоботок. Как и все насекомые, бабочки откладывают яйца. Из яиц появляются личинки, которые у бабочек называются гусеницами. Гусеницы каждого вида питаются собственными кормовыми растениями и по мере роста несколько раз линяют. Наконец они переходят в стадию куколки. Многие бабочки и зимуют на стадии куколки. Внутри куколки происходят разные метаморфозы. Когда оболочка лопается, из нее появляется взрослая бабочка.</a:t>
            </a:r>
            <a:br>
              <a:rPr lang="ru-RU" sz="1600" dirty="0" smtClean="0"/>
            </a:br>
            <a:r>
              <a:rPr lang="ru-RU" sz="1600" dirty="0" smtClean="0"/>
              <a:t>На Земле существует около 110 тысяч видов бабочек.</a:t>
            </a:r>
            <a:endParaRPr lang="ru-RU" sz="1600" dirty="0"/>
          </a:p>
        </p:txBody>
      </p:sp>
      <p:pic>
        <p:nvPicPr>
          <p:cNvPr id="4" name="Picture 2" descr="C:\Documents and Settings\Пользователь\Мои документы\0482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2895600"/>
            <a:ext cx="70421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Павлиний глаз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2390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74676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Крапивница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1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Махаон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431</TotalTime>
  <Words>195</Words>
  <Application>Microsoft Office PowerPoint</Application>
  <PresentationFormat>Экран (4:3)</PresentationFormat>
  <Paragraphs>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Над цветком порхает, пляшет, Веерком узорным машет.</vt:lpstr>
      <vt:lpstr>   Дотронуться хотела я руками  До самого красивого цветка.  А он, взмахнув своими лепестками,  Вспорхнул и улетел под облака!      Т. Нестерова  </vt:lpstr>
      <vt:lpstr>Бабочек  можно узнать по крошечной плоской чешуе, покрывающей крылья, у них есть длинный хоботок. Как и все насекомые, бабочки откладывают яйца. Из яиц появляются личинки, которые у бабочек называются гусеницами. Гусеницы каждого вида питаются собственными кормовыми растениями и по мере роста несколько раз линяют. Наконец они переходят в стадию куколки. Многие бабочки и зимуют на стадии куколки. Внутри куколки происходят разные метаморфозы. Когда оболочка лопается, из нее появляется взрослая бабочка. На Земле существует около 110 тысяч видов бабочек.</vt:lpstr>
      <vt:lpstr>Павлиний глаз</vt:lpstr>
      <vt:lpstr>Слайд 6</vt:lpstr>
      <vt:lpstr>Крапивница</vt:lpstr>
      <vt:lpstr>Махаон</vt:lpstr>
      <vt:lpstr>Слайд 9</vt:lpstr>
      <vt:lpstr>Слайд 10</vt:lpstr>
      <vt:lpstr>Слайд 11</vt:lpstr>
      <vt:lpstr>Лимонница</vt:lpstr>
      <vt:lpstr>Слайд 13</vt:lpstr>
      <vt:lpstr>Слайд 14</vt:lpstr>
      <vt:lpstr>Как нарисовать бабочку? 1 вариант                     2 вариант</vt:lpstr>
      <vt:lpstr>Возьмите лист бумаги или альбом, карандаш и ластик. Чем  будете разукрашивать бабочку и приготовьте карандаши, фломастеры или краски с кисточкой. </vt:lpstr>
      <vt:lpstr>Помните, рисовать нужно плавно,  легкими штрихами, едва касаясь бумаги, так как часть линий у нас будет вспомогательными, и в конце работы нам придется их стереть. Итак, приступим к обучению поэтапного рисования  </vt:lpstr>
      <vt:lpstr>Этап 1:  Нужно начинать рисовать бабочку с середины (тело бабочки) </vt:lpstr>
      <vt:lpstr> Этап 2:  Затем  рисуем крылья и узоры на них.</vt:lpstr>
      <vt:lpstr>Этап 3: Когда бабочка будет готова, сотрите все лишние линии, чтобы изображение было четким</vt:lpstr>
      <vt:lpstr>Этап 4 – один из наиболее важных. Здесь мы поэтапно прорисовываем каждую деталь. Стираем все вспомогательные и уже не нужные нам линии. Теперь можно обвести бабочку поярче и даже красиво разукрасить.  </vt:lpstr>
      <vt:lpstr>Ура! Мы нарисовали бабочку! </vt:lpstr>
      <vt:lpstr> В оставшееся время поиграем: дорисовать бабочку </vt:lpstr>
      <vt:lpstr>Второй вариант Бабочка из мультфильма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МОУ»Малиновская ООШ» Красногорский район Алтайский край Как нарисовать ёжика поэтапноё рисование</dc:title>
  <dc:creator>Коля</dc:creator>
  <cp:lastModifiedBy>Irina</cp:lastModifiedBy>
  <cp:revision>47</cp:revision>
  <dcterms:modified xsi:type="dcterms:W3CDTF">2016-12-02T22:34:17Z</dcterms:modified>
</cp:coreProperties>
</file>